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E"/>
    <a:srgbClr val="3FD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9"/>
    <p:restoredTop sz="96327"/>
  </p:normalViewPr>
  <p:slideViewPr>
    <p:cSldViewPr snapToGrid="0" snapToObjects="1">
      <p:cViewPr>
        <p:scale>
          <a:sx n="84" d="100"/>
          <a:sy n="84" d="100"/>
        </p:scale>
        <p:origin x="560" y="2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AA9CB3-9DF3-2E46-8223-19DE97035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86211" y="2596897"/>
            <a:ext cx="7024333" cy="298094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75BE"/>
                </a:solidFill>
              </a:defRPr>
            </a:lvl1pPr>
          </a:lstStyle>
          <a:p>
            <a:pPr lvl="0"/>
            <a:r>
              <a:rPr lang="en-GB" dirty="0"/>
              <a:t>Add your text here</a:t>
            </a:r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563365B5-B5AC-F946-8101-E127E34E12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1313" y="2577586"/>
            <a:ext cx="2938271" cy="3000255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E12E5F7-DB40-7143-A99B-7431DB4D33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86211" y="488500"/>
            <a:ext cx="3346704" cy="10895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4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F37AC33-C845-0E47-9120-64F663380F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9450" y="350402"/>
            <a:ext cx="3605697" cy="1251978"/>
          </a:xfrm>
          <a:prstGeom prst="rect">
            <a:avLst/>
          </a:prstGeom>
        </p:spPr>
      </p:pic>
      <p:pic>
        <p:nvPicPr>
          <p:cNvPr id="9" name="Picture 8" descr="Icon&#10;&#10;Description automatically generated with low confidence">
            <a:extLst>
              <a:ext uri="{FF2B5EF4-FFF2-40B4-BE49-F238E27FC236}">
                <a16:creationId xmlns:a16="http://schemas.microsoft.com/office/drawing/2014/main" id="{C5571873-772D-304E-94D7-4507A63F24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81848" y="5950402"/>
            <a:ext cx="3605697" cy="78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6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4B01594-6768-4143-A22A-09DDABDAD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6D14F4-9FDB-3447-A1FF-BDDAAA7AE0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62C1EB9-09F1-7747-BE28-84F41935C0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9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Littfass</dc:creator>
  <cp:lastModifiedBy>Dominik Littfass</cp:lastModifiedBy>
  <cp:revision>25</cp:revision>
  <dcterms:created xsi:type="dcterms:W3CDTF">2020-10-28T07:40:12Z</dcterms:created>
  <dcterms:modified xsi:type="dcterms:W3CDTF">2021-11-02T14:25:08Z</dcterms:modified>
</cp:coreProperties>
</file>